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3" r:id="rId5"/>
    <p:sldId id="294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4-9-2023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49988" y="4033212"/>
            <a:ext cx="4024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 dirty="0">
                <a:solidFill>
                  <a:srgbClr val="000000"/>
                </a:solidFill>
                <a:latin typeface="KASourGrape" pitchFamily="2" charset="0"/>
                <a:ea typeface="KALucky" pitchFamily="2" charset="-127"/>
                <a:cs typeface="KALucky" pitchFamily="2" charset="-127"/>
                <a:hlinkClick r:id="rId4"/>
              </a:rPr>
              <a:t>https://jufbrenn.nl/algemene-voorwaarden/</a:t>
            </a:r>
            <a:endParaRPr lang="nl-NL" dirty="0">
              <a:latin typeface="KASourGrap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vak 19">
            <a:extLst>
              <a:ext uri="{FF2B5EF4-FFF2-40B4-BE49-F238E27FC236}">
                <a16:creationId xmlns:a16="http://schemas.microsoft.com/office/drawing/2014/main" id="{7F1CEC5A-E389-509A-57F8-AFAA2AA45F4A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9C7B765-CFDE-4C4C-0610-DA742539DA62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86AF536-AE29-C939-800B-BA3214BED8CF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BB119F8-4A7B-8428-8799-ACBE84C03B3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0D86ECA-FAE7-D93C-29F0-7A96FC1582D1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7E9FE89-0CC7-DCCA-0D69-70251412C29A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vak 19">
            <a:extLst>
              <a:ext uri="{FF2B5EF4-FFF2-40B4-BE49-F238E27FC236}">
                <a16:creationId xmlns:a16="http://schemas.microsoft.com/office/drawing/2014/main" id="{BA2A1B3E-E8C3-A351-B05B-C4BA9C06F822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D7561BA-F88F-D19D-2F16-D83972E4712F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748D725-0B12-F79D-AC10-264BA25C1F85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CEF339C-31DD-466A-31DD-340D65172810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09D4209-1E43-C31E-2B41-E8E34467EB04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ED5EEE3-239A-90D4-A920-6C6ED7CD494B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60795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vak 19">
            <a:extLst>
              <a:ext uri="{FF2B5EF4-FFF2-40B4-BE49-F238E27FC236}">
                <a16:creationId xmlns:a16="http://schemas.microsoft.com/office/drawing/2014/main" id="{0B58CC69-B1B2-35CB-E76B-384962C6A3C9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4E9946B-BC85-C574-0B40-F6AC21B3B78A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39AA22A-7CB8-38F3-514F-725B683D4703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B886C69-D821-48D6-71A3-C80FF3716A8F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E96715C-BABF-308F-5CDD-36F7A1F56E0C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45990A6-5BDF-BEEE-7A18-9DEEAE9F1D61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6841968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272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KASourGrape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15</cp:revision>
  <dcterms:created xsi:type="dcterms:W3CDTF">2022-02-08T16:14:07Z</dcterms:created>
  <dcterms:modified xsi:type="dcterms:W3CDTF">2023-09-04T13:05:58Z</dcterms:modified>
</cp:coreProperties>
</file>